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3378"/>
            <a:ext cx="4687934" cy="6509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8205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soraia silva de souza</dc:creator>
  <cp:lastModifiedBy>Soraia</cp:lastModifiedBy>
  <cp:revision>4</cp:revision>
  <dcterms:created xsi:type="dcterms:W3CDTF">2017-06-29T01:30:47Z</dcterms:created>
  <dcterms:modified xsi:type="dcterms:W3CDTF">2018-01-29T20:18:57Z</dcterms:modified>
</cp:coreProperties>
</file>